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2" y="-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89154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95300" y="152400"/>
            <a:ext cx="89154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9342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CCC5DAF-87E5-49F5-903F-B90EF21DC3E6}" type="datetimeFigureOut">
              <a:rPr lang="fr-FR" smtClean="0"/>
              <a:pPr>
                <a:defRPr/>
              </a:pPr>
              <a:t>12/03/2015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63702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298C9BD-93FD-4762-82A1-52C817A4AA67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95300" y="1143000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romnet.net/nano/ac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52400"/>
            <a:ext cx="895350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41601" y="1592981"/>
            <a:ext cx="36176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Arial Rounded MT Bold" pitchFamily="34" charset="0"/>
              </a:rPr>
              <a:t>Titlul</a:t>
            </a:r>
            <a:r>
              <a:rPr lang="en-US" sz="4400" dirty="0" smtClean="0">
                <a:latin typeface="Arial Rounded MT Bold" pitchFamily="34" charset="0"/>
              </a:rPr>
              <a:t> </a:t>
            </a:r>
            <a:r>
              <a:rPr lang="en-US" sz="4400" dirty="0" err="1" smtClean="0">
                <a:latin typeface="Arial Rounded MT Bold" pitchFamily="34" charset="0"/>
              </a:rPr>
              <a:t>lucrarii</a:t>
            </a:r>
            <a:endParaRPr lang="en-US" sz="4400" dirty="0"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3077" y="6443246"/>
            <a:ext cx="8329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Seminarul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National de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Nanostiinta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si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Nanotehnologie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,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Editia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a 14-a, 26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martie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2015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9889" y="3988067"/>
            <a:ext cx="952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 Rounded MT Bold" pitchFamily="34" charset="0"/>
              </a:rPr>
              <a:t>Autori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85900" y="5181600"/>
            <a:ext cx="10742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 Rounded MT Bold" pitchFamily="34" charset="0"/>
              </a:rPr>
              <a:t>Afiliere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82889" y="382072"/>
            <a:ext cx="229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 Rounded MT Bold" pitchFamily="34" charset="0"/>
              </a:rPr>
              <a:t>Academia </a:t>
            </a:r>
            <a:r>
              <a:rPr lang="en-US" dirty="0" err="1" smtClean="0">
                <a:latin typeface="Arial Rounded MT Bold" pitchFamily="34" charset="0"/>
              </a:rPr>
              <a:t>Romana</a:t>
            </a:r>
            <a:endParaRPr lang="en-US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34043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8936" y="6356621"/>
            <a:ext cx="8329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Seminarul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National de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Nanostiinta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si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Nanotehnologie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,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Editia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a 14-a, 26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martie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2015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08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65</TotalTime>
  <Words>34</Words>
  <Application>Microsoft Office PowerPoint</Application>
  <PresentationFormat>A4 Paper (210x297 mm)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Origin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Ionica Iorga-Miresteanu</dc:creator>
  <cp:lastModifiedBy>Ionica Iorga-Miresteanu</cp:lastModifiedBy>
  <cp:revision>3</cp:revision>
  <dcterms:created xsi:type="dcterms:W3CDTF">2015-03-11T09:25:11Z</dcterms:created>
  <dcterms:modified xsi:type="dcterms:W3CDTF">2015-03-12T10:01:02Z</dcterms:modified>
</cp:coreProperties>
</file>